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28" r:id="rId63"/>
    <p:sldId id="668" r:id="rId64"/>
    <p:sldId id="621" r:id="rId65"/>
    <p:sldId id="620" r:id="rId66"/>
    <p:sldId id="671" r:id="rId67"/>
    <p:sldId id="672" r:id="rId68"/>
    <p:sldId id="608" r:id="rId69"/>
    <p:sldId id="669" r:id="rId70"/>
    <p:sldId id="598" r:id="rId71"/>
    <p:sldId id="612" r:id="rId72"/>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4394" autoAdjust="0"/>
  </p:normalViewPr>
  <p:slideViewPr>
    <p:cSldViewPr snapToGrid="0">
      <p:cViewPr varScale="1">
        <p:scale>
          <a:sx n="50" d="100"/>
          <a:sy n="50" d="100"/>
        </p:scale>
        <p:origin x="138" y="48"/>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2019-03-28</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2019-03-28</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2019-03-28</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2019-03-28</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2019-03-28</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2019-03-28</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v0.16</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2019-03-28</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2019-03-28</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2019-03-28</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2019-03-28</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2019-03-28</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2019-03-28</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2019-03-28</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2019-03-28</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2019-03-28</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2019-03-28</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2019-03-28</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2019-03-28</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2019-03-28</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2019-03-28</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2019-03-28</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2019-03-28</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38726541"/>
              </p:ext>
            </p:extLst>
          </p:nvPr>
        </p:nvGraphicFramePr>
        <p:xfrm>
          <a:off x="296069" y="127422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8" name="Footer Placeholder 4">
            <a:extLst>
              <a:ext uri="{FF2B5EF4-FFF2-40B4-BE49-F238E27FC236}">
                <a16:creationId xmlns:a16="http://schemas.microsoft.com/office/drawing/2014/main" id="{63C40BBC-452F-4F9F-8F6F-C099B3CD9C09}"/>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2019-03-28</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2019-03-28</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723660031"/>
              </p:ext>
            </p:extLst>
          </p:nvPr>
        </p:nvGraphicFramePr>
        <p:xfrm>
          <a:off x="296069" y="140757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8" name="Footer Placeholder 4">
            <a:extLst>
              <a:ext uri="{FF2B5EF4-FFF2-40B4-BE49-F238E27FC236}">
                <a16:creationId xmlns:a16="http://schemas.microsoft.com/office/drawing/2014/main" id="{F2FB87FA-675E-41A7-8ED1-FAC9F55CCC5C}"/>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2019-03-28</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49</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2019-03-28</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2019-03-28</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2019-03-28</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2019-03-28</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2019-03-28</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2019-03-28</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2019-03-28</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2019-03-28</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2019-03-28</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68</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2019-03-28</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2019-03-28</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2019-03-28</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2019-03-28</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2019-03-28</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29284</TotalTime>
  <Words>3459</Words>
  <Application>Microsoft Office PowerPoint</Application>
  <PresentationFormat>Custom</PresentationFormat>
  <Paragraphs>648</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(1/2)</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(1/2)</vt:lpstr>
      <vt:lpstr>High-level did-uri User Scenario (2/2)</vt:lpstr>
      <vt:lpstr> Lower-Level did-uri Use Cases</vt:lpstr>
      <vt:lpstr>DID Document Examples</vt:lpstr>
      <vt:lpstr>PowerPoint Presentation</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283</cp:revision>
  <dcterms:created xsi:type="dcterms:W3CDTF">2018-06-12T18:49:04Z</dcterms:created>
  <dcterms:modified xsi:type="dcterms:W3CDTF">2019-03-28T18:05:21Z</dcterms:modified>
</cp:coreProperties>
</file>